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849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38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5778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08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8084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1460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12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82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8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57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2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62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0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56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61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15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23A58-2A91-45D9-8421-8BDFF44F4AA0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172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71005-7F2B-466A-A5BB-970225C4F8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Music Player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98F52-72B6-4ADC-A3AA-F8274749FA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a-IR" dirty="0"/>
              <a:t>صدیقه سادات غنی</a:t>
            </a:r>
          </a:p>
          <a:p>
            <a:r>
              <a:rPr lang="fa-IR" dirty="0"/>
              <a:t>شماره دانشجویی: 9773132</a:t>
            </a:r>
          </a:p>
          <a:p>
            <a:r>
              <a:rPr lang="fa-IR" dirty="0"/>
              <a:t>استاد راهنما: دکتر نادران</a:t>
            </a:r>
          </a:p>
        </p:txBody>
      </p:sp>
    </p:spTree>
    <p:extLst>
      <p:ext uri="{BB962C8B-B14F-4D97-AF65-F5344CB8AC3E}">
        <p14:creationId xmlns:p14="http://schemas.microsoft.com/office/powerpoint/2010/main" val="1994705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683B7-1331-4567-B814-3CEE2A11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A7F323-A36C-4D41-8A47-F822295DF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003" y="1417459"/>
            <a:ext cx="2527040" cy="51423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6330BA-1E65-4A09-8B80-8338B61C8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161" y="1373347"/>
            <a:ext cx="2558549" cy="5186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0DA12D-C127-468B-9FA6-81BFCF53B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9828" y="1373347"/>
            <a:ext cx="2558549" cy="5186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ADF80FB-AFCC-4580-89DA-665616CDB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8043" y="2055299"/>
            <a:ext cx="2205646" cy="3478620"/>
          </a:xfrm>
          <a:prstGeom prst="rect">
            <a:avLst/>
          </a:prstGeom>
        </p:spPr>
      </p:pic>
      <p:sp>
        <p:nvSpPr>
          <p:cNvPr id="15" name="Flowchart: Display 14">
            <a:extLst>
              <a:ext uri="{FF2B5EF4-FFF2-40B4-BE49-F238E27FC236}">
                <a16:creationId xmlns:a16="http://schemas.microsoft.com/office/drawing/2014/main" id="{DC312F8A-AE03-4923-9BEB-80A5CECED3E7}"/>
              </a:ext>
            </a:extLst>
          </p:cNvPr>
          <p:cNvSpPr/>
          <p:nvPr/>
        </p:nvSpPr>
        <p:spPr>
          <a:xfrm>
            <a:off x="2293290" y="5738658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84FE1A2-959D-41D2-94F1-D36184259466}"/>
              </a:ext>
            </a:extLst>
          </p:cNvPr>
          <p:cNvSpPr/>
          <p:nvPr/>
        </p:nvSpPr>
        <p:spPr>
          <a:xfrm>
            <a:off x="3985807" y="3834035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A79CE15-C7C9-4BC6-98EF-4DCD135F6520}"/>
              </a:ext>
            </a:extLst>
          </p:cNvPr>
          <p:cNvSpPr/>
          <p:nvPr/>
        </p:nvSpPr>
        <p:spPr>
          <a:xfrm>
            <a:off x="7655821" y="3812470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5BA12F-04E1-4867-AADA-D676AF2FF874}"/>
              </a:ext>
            </a:extLst>
          </p:cNvPr>
          <p:cNvSpPr/>
          <p:nvPr/>
        </p:nvSpPr>
        <p:spPr>
          <a:xfrm>
            <a:off x="1406154" y="2482061"/>
            <a:ext cx="2158738" cy="50623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76CBA1-DE3B-4B8C-8632-06E565BFB8A4}"/>
              </a:ext>
            </a:extLst>
          </p:cNvPr>
          <p:cNvSpPr/>
          <p:nvPr/>
        </p:nvSpPr>
        <p:spPr>
          <a:xfrm>
            <a:off x="5105066" y="2866807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D9A4AF-AAD7-43C1-8438-36FF3ABB4FC0}"/>
              </a:ext>
            </a:extLst>
          </p:cNvPr>
          <p:cNvSpPr/>
          <p:nvPr/>
        </p:nvSpPr>
        <p:spPr>
          <a:xfrm>
            <a:off x="2497144" y="2205874"/>
            <a:ext cx="1046376" cy="273377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49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4572B-434A-47B0-9ABF-6DE5A3EBF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AAFB00-27E3-423A-B0DB-F22615DCF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924" y="1406256"/>
            <a:ext cx="2418889" cy="50982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Flowchart: Display 11">
            <a:extLst>
              <a:ext uri="{FF2B5EF4-FFF2-40B4-BE49-F238E27FC236}">
                <a16:creationId xmlns:a16="http://schemas.microsoft.com/office/drawing/2014/main" id="{41542C54-6423-49D0-8CF8-1D61515851F9}"/>
              </a:ext>
            </a:extLst>
          </p:cNvPr>
          <p:cNvSpPr/>
          <p:nvPr/>
        </p:nvSpPr>
        <p:spPr>
          <a:xfrm>
            <a:off x="3998998" y="5633481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3B573F1-15DF-4A93-BD55-5FF82BA983B7}"/>
              </a:ext>
            </a:extLst>
          </p:cNvPr>
          <p:cNvSpPr/>
          <p:nvPr/>
        </p:nvSpPr>
        <p:spPr>
          <a:xfrm>
            <a:off x="5691658" y="3429000"/>
            <a:ext cx="1227163" cy="650576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AAEDDB-E4CE-4586-A4CF-C75E880FC7D6}"/>
              </a:ext>
            </a:extLst>
          </p:cNvPr>
          <p:cNvSpPr/>
          <p:nvPr/>
        </p:nvSpPr>
        <p:spPr>
          <a:xfrm>
            <a:off x="2722999" y="3321713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0B6DD6-72D8-4FEC-8FF1-203C1AE3F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7611" y="1406256"/>
            <a:ext cx="2528350" cy="49883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8873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9918B-989D-4A5E-8C6E-7186B6C5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BF24B7-3EE6-4501-832B-9F74B1483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845" y="1396861"/>
            <a:ext cx="2459034" cy="51828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685E7E-8B8F-4567-8E11-C45653375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958" y="1396861"/>
            <a:ext cx="2509476" cy="52144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F9A65A-7CC8-486A-A353-0C5531CFA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6513" y="1396861"/>
            <a:ext cx="2408592" cy="51198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Flowchart: Display 8">
            <a:extLst>
              <a:ext uri="{FF2B5EF4-FFF2-40B4-BE49-F238E27FC236}">
                <a16:creationId xmlns:a16="http://schemas.microsoft.com/office/drawing/2014/main" id="{AD5770D5-3A71-4DB7-BE11-6E47017D8D63}"/>
              </a:ext>
            </a:extLst>
          </p:cNvPr>
          <p:cNvSpPr/>
          <p:nvPr/>
        </p:nvSpPr>
        <p:spPr>
          <a:xfrm>
            <a:off x="2592924" y="5708896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637A810-955A-4E5C-BC4F-D823EEDE9774}"/>
              </a:ext>
            </a:extLst>
          </p:cNvPr>
          <p:cNvSpPr/>
          <p:nvPr/>
        </p:nvSpPr>
        <p:spPr>
          <a:xfrm>
            <a:off x="3965711" y="3697732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FA43403-4DCD-4A2F-B8C1-89C0BC26B2D1}"/>
              </a:ext>
            </a:extLst>
          </p:cNvPr>
          <p:cNvSpPr/>
          <p:nvPr/>
        </p:nvSpPr>
        <p:spPr>
          <a:xfrm>
            <a:off x="7870266" y="3697732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2B72EF-D780-4695-BB7A-B670150C10DB}"/>
              </a:ext>
            </a:extLst>
          </p:cNvPr>
          <p:cNvSpPr/>
          <p:nvPr/>
        </p:nvSpPr>
        <p:spPr>
          <a:xfrm>
            <a:off x="1347993" y="2254603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4D7C50-A197-4EEA-9562-902EFF9B8048}"/>
              </a:ext>
            </a:extLst>
          </p:cNvPr>
          <p:cNvSpPr/>
          <p:nvPr/>
        </p:nvSpPr>
        <p:spPr>
          <a:xfrm>
            <a:off x="6966407" y="2254602"/>
            <a:ext cx="339365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3F368-2DE2-4FD9-8F4D-4600F420B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76207-D679-4507-A609-3C3523E71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48" y="1513487"/>
            <a:ext cx="2425172" cy="49908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EC02FE-5531-4495-8467-E4188F634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743" y="1537922"/>
            <a:ext cx="2425172" cy="49664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Flowchart: Display 8">
            <a:extLst>
              <a:ext uri="{FF2B5EF4-FFF2-40B4-BE49-F238E27FC236}">
                <a16:creationId xmlns:a16="http://schemas.microsoft.com/office/drawing/2014/main" id="{E2D469C1-9F48-4161-AF47-C445DB1DB942}"/>
              </a:ext>
            </a:extLst>
          </p:cNvPr>
          <p:cNvSpPr/>
          <p:nvPr/>
        </p:nvSpPr>
        <p:spPr>
          <a:xfrm>
            <a:off x="2685476" y="5671188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21242AE-8C70-4777-A538-C28CB0C78368}"/>
              </a:ext>
            </a:extLst>
          </p:cNvPr>
          <p:cNvSpPr/>
          <p:nvPr/>
        </p:nvSpPr>
        <p:spPr>
          <a:xfrm>
            <a:off x="3646281" y="3754389"/>
            <a:ext cx="953786" cy="424333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E48D8-B0CE-43AD-A375-08F03C556582}"/>
              </a:ext>
            </a:extLst>
          </p:cNvPr>
          <p:cNvSpPr/>
          <p:nvPr/>
        </p:nvSpPr>
        <p:spPr>
          <a:xfrm>
            <a:off x="2877708" y="2169223"/>
            <a:ext cx="339365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22E1C0-E25B-4369-9919-127CF113B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2782" y="1317915"/>
            <a:ext cx="2558549" cy="5186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925B3B-3D0B-40FF-9618-343DF56877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0997" y="1999867"/>
            <a:ext cx="2205646" cy="3478620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201610BC-E841-4DA5-BD0C-3C11772843E0}"/>
              </a:ext>
            </a:extLst>
          </p:cNvPr>
          <p:cNvSpPr/>
          <p:nvPr/>
        </p:nvSpPr>
        <p:spPr>
          <a:xfrm>
            <a:off x="7670455" y="3749924"/>
            <a:ext cx="953786" cy="424333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B567D7-5E2B-4184-AE3F-242274D93939}"/>
              </a:ext>
            </a:extLst>
          </p:cNvPr>
          <p:cNvSpPr/>
          <p:nvPr/>
        </p:nvSpPr>
        <p:spPr>
          <a:xfrm>
            <a:off x="5064082" y="2601798"/>
            <a:ext cx="2175704" cy="30968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7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5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36038-9DF8-48E4-B2B2-A6092087E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833902-9464-447F-B598-F3C8E48E1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16" y="1460488"/>
            <a:ext cx="2496732" cy="51381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40AB1D-4105-4CB0-A1A0-38F6893A5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211" y="1447910"/>
            <a:ext cx="2471577" cy="51632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993851-8E1C-40EA-BF8C-039163AF34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6452" y="1435332"/>
            <a:ext cx="2496732" cy="51255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Flowchart: Display 7">
            <a:extLst>
              <a:ext uri="{FF2B5EF4-FFF2-40B4-BE49-F238E27FC236}">
                <a16:creationId xmlns:a16="http://schemas.microsoft.com/office/drawing/2014/main" id="{FD74A826-5140-427A-9235-42BAABF476A4}"/>
              </a:ext>
            </a:extLst>
          </p:cNvPr>
          <p:cNvSpPr/>
          <p:nvPr/>
        </p:nvSpPr>
        <p:spPr>
          <a:xfrm>
            <a:off x="3065745" y="5708895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0B8E619-DD16-4FCF-B6D6-E50E2568908E}"/>
              </a:ext>
            </a:extLst>
          </p:cNvPr>
          <p:cNvSpPr/>
          <p:nvPr/>
        </p:nvSpPr>
        <p:spPr>
          <a:xfrm>
            <a:off x="3898594" y="3901638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63072C6-C8E1-4A01-A713-CC6AE47E6046}"/>
              </a:ext>
            </a:extLst>
          </p:cNvPr>
          <p:cNvSpPr/>
          <p:nvPr/>
        </p:nvSpPr>
        <p:spPr>
          <a:xfrm>
            <a:off x="7568608" y="3880073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BFE0A5-6081-46D5-BFCB-FFF0E440DD7C}"/>
              </a:ext>
            </a:extLst>
          </p:cNvPr>
          <p:cNvSpPr/>
          <p:nvPr/>
        </p:nvSpPr>
        <p:spPr>
          <a:xfrm>
            <a:off x="1387813" y="5074419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1490E1-B048-4844-A3CE-6A30E2DC6C1C}"/>
              </a:ext>
            </a:extLst>
          </p:cNvPr>
          <p:cNvSpPr/>
          <p:nvPr/>
        </p:nvSpPr>
        <p:spPr>
          <a:xfrm>
            <a:off x="6643414" y="5193802"/>
            <a:ext cx="405353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FA1566-F9CA-43B6-B5A6-E46B7CD92C2A}"/>
              </a:ext>
            </a:extLst>
          </p:cNvPr>
          <p:cNvSpPr/>
          <p:nvPr/>
        </p:nvSpPr>
        <p:spPr>
          <a:xfrm>
            <a:off x="8814446" y="3984297"/>
            <a:ext cx="1677587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328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301E-3837-4227-BD9B-3125A33BA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EC5F4-E9B0-4811-98AB-A9E4B75BB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Introduction to Music Player</a:t>
            </a:r>
          </a:p>
          <a:p>
            <a:r>
              <a:rPr lang="en-US" dirty="0"/>
              <a:t>2. Overview of the Music Player</a:t>
            </a:r>
          </a:p>
          <a:p>
            <a:r>
              <a:rPr lang="en-US" dirty="0"/>
              <a:t>3. Features of the Music Player</a:t>
            </a:r>
          </a:p>
          <a:p>
            <a:r>
              <a:rPr lang="en-US" dirty="0"/>
              <a:t>4. User Interface</a:t>
            </a:r>
          </a:p>
          <a:p>
            <a:r>
              <a:rPr lang="en-US" dirty="0"/>
              <a:t>5. Technical Details</a:t>
            </a:r>
          </a:p>
          <a:p>
            <a:r>
              <a:rPr lang="en-US" dirty="0"/>
              <a:t>6. Challenges and </a:t>
            </a:r>
            <a:r>
              <a:rPr lang="en-US" dirty="0" err="1"/>
              <a:t>Sulotions</a:t>
            </a:r>
            <a:endParaRPr lang="en-US" dirty="0"/>
          </a:p>
          <a:p>
            <a:r>
              <a:rPr lang="en-US" dirty="0"/>
              <a:t>7. Conclusion</a:t>
            </a:r>
          </a:p>
          <a:p>
            <a:r>
              <a:rPr lang="en-US" dirty="0"/>
              <a:t>8. References</a:t>
            </a:r>
          </a:p>
        </p:txBody>
      </p:sp>
    </p:spTree>
    <p:extLst>
      <p:ext uri="{BB962C8B-B14F-4D97-AF65-F5344CB8AC3E}">
        <p14:creationId xmlns:p14="http://schemas.microsoft.com/office/powerpoint/2010/main" val="3794642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2C65-8A70-46CF-9ACE-4A33C677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EFDD3-ACCC-49D0-9543-986F86847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89" y="1905000"/>
            <a:ext cx="2140214" cy="43332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35290D-AF23-470E-923F-57389C759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564" y="1907191"/>
            <a:ext cx="2140214" cy="43288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318945-440C-4DA5-9E66-2EE463A7D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224" y="1900615"/>
            <a:ext cx="2259727" cy="43332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997DBC3-AD8C-44CF-ABF8-CDFC1EC515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4397" y="1900616"/>
            <a:ext cx="2140214" cy="43332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9148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F75F4-3B2A-43F8-A729-EAAB53F7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028" y="443402"/>
            <a:ext cx="3195134" cy="763571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Interface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7ADB94A-D011-4FCC-8E52-127238134D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10627" y="1385205"/>
            <a:ext cx="2496145" cy="50539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36DC44-0899-4E6B-BCC3-C74CFE007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111" y="1409738"/>
            <a:ext cx="2496145" cy="50293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FAAE04E-038A-4517-9CDD-26554CB6FE42}"/>
              </a:ext>
            </a:extLst>
          </p:cNvPr>
          <p:cNvSpPr/>
          <p:nvPr/>
        </p:nvSpPr>
        <p:spPr>
          <a:xfrm>
            <a:off x="1131217" y="3653853"/>
            <a:ext cx="923826" cy="90497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71D463-AB77-43C5-881C-8C311F8A0445}"/>
              </a:ext>
            </a:extLst>
          </p:cNvPr>
          <p:cNvSpPr/>
          <p:nvPr/>
        </p:nvSpPr>
        <p:spPr>
          <a:xfrm>
            <a:off x="5106530" y="5280942"/>
            <a:ext cx="2318994" cy="395926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2D56985-BDE6-4B17-87D8-1EB90BFF443E}"/>
              </a:ext>
            </a:extLst>
          </p:cNvPr>
          <p:cNvSpPr/>
          <p:nvPr/>
        </p:nvSpPr>
        <p:spPr>
          <a:xfrm>
            <a:off x="3758308" y="3912168"/>
            <a:ext cx="999267" cy="424207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Display 20">
            <a:extLst>
              <a:ext uri="{FF2B5EF4-FFF2-40B4-BE49-F238E27FC236}">
                <a16:creationId xmlns:a16="http://schemas.microsoft.com/office/drawing/2014/main" id="{68D12DDB-1A2D-4226-8AD1-A38A1F99CDC3}"/>
              </a:ext>
            </a:extLst>
          </p:cNvPr>
          <p:cNvSpPr/>
          <p:nvPr/>
        </p:nvSpPr>
        <p:spPr>
          <a:xfrm>
            <a:off x="1263192" y="5676868"/>
            <a:ext cx="306898" cy="343112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8EAF36D0-773C-46A3-B6BD-76A3838C6AA7}"/>
              </a:ext>
            </a:extLst>
          </p:cNvPr>
          <p:cNvSpPr/>
          <p:nvPr/>
        </p:nvSpPr>
        <p:spPr>
          <a:xfrm>
            <a:off x="7756792" y="3912168"/>
            <a:ext cx="999267" cy="424207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7112601-2B72-46B9-9BEF-5A166A544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2180" y="1436149"/>
            <a:ext cx="2496145" cy="49520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735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64693-6FBE-44D8-B78B-4DE6BAE09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1009" y="284745"/>
            <a:ext cx="3270549" cy="827618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Interface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5DBFAB-46DF-4730-ADB5-345397F17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701" y="1406128"/>
            <a:ext cx="2497551" cy="51671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75FC77-819C-4F54-B2EA-AC9DCD4AD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225" y="1406128"/>
            <a:ext cx="2497550" cy="51989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B78F97-556D-4E74-B87D-10D3EFF9A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5748" y="1372031"/>
            <a:ext cx="2571893" cy="52012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013743-7061-4CFA-A88B-E522F0149A69}"/>
              </a:ext>
            </a:extLst>
          </p:cNvPr>
          <p:cNvSpPr/>
          <p:nvPr/>
        </p:nvSpPr>
        <p:spPr>
          <a:xfrm>
            <a:off x="1319754" y="3327662"/>
            <a:ext cx="1027520" cy="9238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06DA12-5B5C-41B4-A494-C821C5AC9ADA}"/>
              </a:ext>
            </a:extLst>
          </p:cNvPr>
          <p:cNvSpPr/>
          <p:nvPr/>
        </p:nvSpPr>
        <p:spPr>
          <a:xfrm>
            <a:off x="4986780" y="2582944"/>
            <a:ext cx="2139990" cy="40535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D566808-BD45-453B-A8A9-FA6ECA2C9ADB}"/>
              </a:ext>
            </a:extLst>
          </p:cNvPr>
          <p:cNvSpPr/>
          <p:nvPr/>
        </p:nvSpPr>
        <p:spPr>
          <a:xfrm>
            <a:off x="3883169" y="3845363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C157FFE-DC2B-4CFE-A8D6-8D78A1DBF98B}"/>
              </a:ext>
            </a:extLst>
          </p:cNvPr>
          <p:cNvSpPr/>
          <p:nvPr/>
        </p:nvSpPr>
        <p:spPr>
          <a:xfrm>
            <a:off x="7521692" y="3845363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Display 13">
            <a:extLst>
              <a:ext uri="{FF2B5EF4-FFF2-40B4-BE49-F238E27FC236}">
                <a16:creationId xmlns:a16="http://schemas.microsoft.com/office/drawing/2014/main" id="{BB7C4DF3-3EDC-45B1-A6F1-98B3FBF43682}"/>
              </a:ext>
            </a:extLst>
          </p:cNvPr>
          <p:cNvSpPr/>
          <p:nvPr/>
        </p:nvSpPr>
        <p:spPr>
          <a:xfrm>
            <a:off x="1451728" y="5756030"/>
            <a:ext cx="306898" cy="343112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7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FBFBA-571E-4E77-B3E4-3E806ADA4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036" y="397867"/>
            <a:ext cx="3430803" cy="752203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Interface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B667C3-1B0D-4F55-9804-3D3F7DB8C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105" y="1279058"/>
            <a:ext cx="2563790" cy="54058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5FCC57-9A93-4195-8ACE-9B7CA1B6F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434" y="1277065"/>
            <a:ext cx="2563790" cy="53793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D6B798-ABC3-4D43-A26B-289469D1D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3740" y="1282045"/>
            <a:ext cx="2683034" cy="54455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63B029-B5C2-4227-AFF9-7857D4EF85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4962" y="2046110"/>
            <a:ext cx="2338548" cy="4186860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E6FF3C32-5222-4234-A629-A27E0E9CAB4F}"/>
              </a:ext>
            </a:extLst>
          </p:cNvPr>
          <p:cNvSpPr/>
          <p:nvPr/>
        </p:nvSpPr>
        <p:spPr>
          <a:xfrm>
            <a:off x="3765103" y="3864216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501C86ED-1711-418C-A71E-9D00B7E7B432}"/>
              </a:ext>
            </a:extLst>
          </p:cNvPr>
          <p:cNvSpPr/>
          <p:nvPr/>
        </p:nvSpPr>
        <p:spPr>
          <a:xfrm>
            <a:off x="7639759" y="3864216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54A7877-2E19-4F94-8876-BDCA6B7EADF4}"/>
              </a:ext>
            </a:extLst>
          </p:cNvPr>
          <p:cNvSpPr/>
          <p:nvPr/>
        </p:nvSpPr>
        <p:spPr>
          <a:xfrm>
            <a:off x="1036948" y="4619134"/>
            <a:ext cx="838986" cy="829559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2CA2A75-F46E-490F-8BAB-FB89F278E05A}"/>
              </a:ext>
            </a:extLst>
          </p:cNvPr>
          <p:cNvSpPr/>
          <p:nvPr/>
        </p:nvSpPr>
        <p:spPr>
          <a:xfrm>
            <a:off x="4934962" y="2046110"/>
            <a:ext cx="2338548" cy="45199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Display 23">
            <a:extLst>
              <a:ext uri="{FF2B5EF4-FFF2-40B4-BE49-F238E27FC236}">
                <a16:creationId xmlns:a16="http://schemas.microsoft.com/office/drawing/2014/main" id="{58EEF129-57F8-4A14-9305-D4EA0D86D1AD}"/>
              </a:ext>
            </a:extLst>
          </p:cNvPr>
          <p:cNvSpPr/>
          <p:nvPr/>
        </p:nvSpPr>
        <p:spPr>
          <a:xfrm>
            <a:off x="1149543" y="5812590"/>
            <a:ext cx="358746" cy="420379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30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EFF30-D26B-47D9-B817-40898DAE6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3314E5-C0F8-4FC2-A741-CC21D2401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89" y="1411710"/>
            <a:ext cx="2576224" cy="52232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0A9C37-3ADB-4BF8-963D-00009CF09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117" y="1373066"/>
            <a:ext cx="2498936" cy="52619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6165A0D-195E-4D56-879E-C513E6896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7557" y="1264555"/>
            <a:ext cx="2498936" cy="53005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F743061-D0B1-4B4E-8AA7-DCD10939FEE2}"/>
              </a:ext>
            </a:extLst>
          </p:cNvPr>
          <p:cNvSpPr/>
          <p:nvPr/>
        </p:nvSpPr>
        <p:spPr>
          <a:xfrm>
            <a:off x="820132" y="2187019"/>
            <a:ext cx="1159497" cy="107465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E80F34-235F-4CD6-A591-31F887DEE8B1}"/>
              </a:ext>
            </a:extLst>
          </p:cNvPr>
          <p:cNvSpPr/>
          <p:nvPr/>
        </p:nvSpPr>
        <p:spPr>
          <a:xfrm>
            <a:off x="4862057" y="2187019"/>
            <a:ext cx="1159497" cy="107465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83E31FC1-2C9A-4682-A66D-E4C02B0461C3}"/>
              </a:ext>
            </a:extLst>
          </p:cNvPr>
          <p:cNvSpPr/>
          <p:nvPr/>
        </p:nvSpPr>
        <p:spPr>
          <a:xfrm>
            <a:off x="3623796" y="3754298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EE91411-909A-4720-B13E-E3899EC20564}"/>
              </a:ext>
            </a:extLst>
          </p:cNvPr>
          <p:cNvSpPr/>
          <p:nvPr/>
        </p:nvSpPr>
        <p:spPr>
          <a:xfrm>
            <a:off x="7630236" y="3754298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lowchart: Display 21">
            <a:extLst>
              <a:ext uri="{FF2B5EF4-FFF2-40B4-BE49-F238E27FC236}">
                <a16:creationId xmlns:a16="http://schemas.microsoft.com/office/drawing/2014/main" id="{72C84443-1FC5-47EB-869B-1D603D6D24DC}"/>
              </a:ext>
            </a:extLst>
          </p:cNvPr>
          <p:cNvSpPr/>
          <p:nvPr/>
        </p:nvSpPr>
        <p:spPr>
          <a:xfrm>
            <a:off x="1320055" y="5793737"/>
            <a:ext cx="423904" cy="446807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1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D1174-28CF-40BE-B263-CEB0B175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9A01CA-C476-49F7-9DE8-EAE4300B8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340" y="1376308"/>
            <a:ext cx="2464426" cy="50582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85C661-5971-44F9-9DA9-A1239FFAA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870" y="1374725"/>
            <a:ext cx="2482910" cy="50828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CE25BE-F4B4-45C1-A7EB-0B282D1A1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1697" y="1417854"/>
            <a:ext cx="2445943" cy="50397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Flowchart: Display 13">
            <a:extLst>
              <a:ext uri="{FF2B5EF4-FFF2-40B4-BE49-F238E27FC236}">
                <a16:creationId xmlns:a16="http://schemas.microsoft.com/office/drawing/2014/main" id="{6695D6C8-B1B3-453C-A33E-3EF27AA2CC69}"/>
              </a:ext>
            </a:extLst>
          </p:cNvPr>
          <p:cNvSpPr/>
          <p:nvPr/>
        </p:nvSpPr>
        <p:spPr>
          <a:xfrm>
            <a:off x="2311601" y="5586347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1D0F8A24-8D60-4690-911D-0ACF8358CABA}"/>
              </a:ext>
            </a:extLst>
          </p:cNvPr>
          <p:cNvSpPr/>
          <p:nvPr/>
        </p:nvSpPr>
        <p:spPr>
          <a:xfrm>
            <a:off x="3955155" y="3777474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E7C90BE-167A-4876-A396-4FBF15284C3C}"/>
              </a:ext>
            </a:extLst>
          </p:cNvPr>
          <p:cNvSpPr/>
          <p:nvPr/>
        </p:nvSpPr>
        <p:spPr>
          <a:xfrm>
            <a:off x="7625169" y="3755909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8CAE6CA-E8EE-48ED-BBE2-06DD71AE975A}"/>
              </a:ext>
            </a:extLst>
          </p:cNvPr>
          <p:cNvSpPr/>
          <p:nvPr/>
        </p:nvSpPr>
        <p:spPr>
          <a:xfrm>
            <a:off x="1470581" y="2187019"/>
            <a:ext cx="1046376" cy="273377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BEB015-99BE-42C3-B714-22D41425740E}"/>
              </a:ext>
            </a:extLst>
          </p:cNvPr>
          <p:cNvSpPr/>
          <p:nvPr/>
        </p:nvSpPr>
        <p:spPr>
          <a:xfrm>
            <a:off x="1470581" y="2434952"/>
            <a:ext cx="1046376" cy="10463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A049977-8340-4EC1-9DC4-9FE31CC261C2}"/>
              </a:ext>
            </a:extLst>
          </p:cNvPr>
          <p:cNvSpPr/>
          <p:nvPr/>
        </p:nvSpPr>
        <p:spPr>
          <a:xfrm>
            <a:off x="5099901" y="2093809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6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3F079-5FC4-42FE-836B-A15598772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82B2CB-679E-4DC2-B45D-74C746B18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908" y="1341210"/>
            <a:ext cx="2590473" cy="52254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3B6211-7F04-48D4-90B5-CDF68B64E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894" y="1341209"/>
            <a:ext cx="2557710" cy="52254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56E395-AFFD-4438-81D8-6129AD25C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1725" y="1341209"/>
            <a:ext cx="2567922" cy="52254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Flowchart: Display 11">
            <a:extLst>
              <a:ext uri="{FF2B5EF4-FFF2-40B4-BE49-F238E27FC236}">
                <a16:creationId xmlns:a16="http://schemas.microsoft.com/office/drawing/2014/main" id="{C189E808-EE3B-4AFA-8B7E-B0976BBD45C2}"/>
              </a:ext>
            </a:extLst>
          </p:cNvPr>
          <p:cNvSpPr/>
          <p:nvPr/>
        </p:nvSpPr>
        <p:spPr>
          <a:xfrm>
            <a:off x="2256314" y="5680614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DF109CA-F0AD-4225-ACD0-0CDA453C8687}"/>
              </a:ext>
            </a:extLst>
          </p:cNvPr>
          <p:cNvSpPr/>
          <p:nvPr/>
        </p:nvSpPr>
        <p:spPr>
          <a:xfrm>
            <a:off x="3985153" y="3815181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28297648-2693-483F-8E1F-F3ED137833D1}"/>
              </a:ext>
            </a:extLst>
          </p:cNvPr>
          <p:cNvSpPr/>
          <p:nvPr/>
        </p:nvSpPr>
        <p:spPr>
          <a:xfrm>
            <a:off x="7655167" y="3793616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A47A74-84BF-4102-AB1B-64FC6771E41D}"/>
              </a:ext>
            </a:extLst>
          </p:cNvPr>
          <p:cNvSpPr/>
          <p:nvPr/>
        </p:nvSpPr>
        <p:spPr>
          <a:xfrm>
            <a:off x="2497144" y="2177593"/>
            <a:ext cx="1046376" cy="273377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1290BB-456E-442E-A75C-4A275BAB147C}"/>
              </a:ext>
            </a:extLst>
          </p:cNvPr>
          <p:cNvSpPr/>
          <p:nvPr/>
        </p:nvSpPr>
        <p:spPr>
          <a:xfrm>
            <a:off x="8856317" y="3542862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51F933-01A4-4A35-B21D-97587B688E1A}"/>
              </a:ext>
            </a:extLst>
          </p:cNvPr>
          <p:cNvSpPr/>
          <p:nvPr/>
        </p:nvSpPr>
        <p:spPr>
          <a:xfrm>
            <a:off x="3101419" y="5298099"/>
            <a:ext cx="442101" cy="43738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26E426-8959-4069-8AF9-847BFFBE3588}"/>
              </a:ext>
            </a:extLst>
          </p:cNvPr>
          <p:cNvSpPr/>
          <p:nvPr/>
        </p:nvSpPr>
        <p:spPr>
          <a:xfrm>
            <a:off x="6532775" y="3429000"/>
            <a:ext cx="358219" cy="2003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3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430</TotalTime>
  <Words>81</Words>
  <Application>Microsoft Office PowerPoint</Application>
  <PresentationFormat>Widescreen</PresentationFormat>
  <Paragraphs>25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Wisp</vt:lpstr>
      <vt:lpstr>Music Player Application</vt:lpstr>
      <vt:lpstr>Contents</vt:lpstr>
      <vt:lpstr>Introduction</vt:lpstr>
      <vt:lpstr>User Interface </vt:lpstr>
      <vt:lpstr>User Interface </vt:lpstr>
      <vt:lpstr>User Interface </vt:lpstr>
      <vt:lpstr>User Interface</vt:lpstr>
      <vt:lpstr>User Interface</vt:lpstr>
      <vt:lpstr>User Interface</vt:lpstr>
      <vt:lpstr>User Interface</vt:lpstr>
      <vt:lpstr>User Interface</vt:lpstr>
      <vt:lpstr>User Interface</vt:lpstr>
      <vt:lpstr>User Interface</vt:lpstr>
      <vt:lpstr>User Interface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Player Application</dc:title>
  <dc:creator>Yeganeh</dc:creator>
  <cp:lastModifiedBy>Yeganeh</cp:lastModifiedBy>
  <cp:revision>19</cp:revision>
  <dcterms:created xsi:type="dcterms:W3CDTF">2023-05-12T06:25:17Z</dcterms:created>
  <dcterms:modified xsi:type="dcterms:W3CDTF">2023-05-12T13:52:14Z</dcterms:modified>
</cp:coreProperties>
</file>

<file path=docProps/thumbnail.jpeg>
</file>